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92" r:id="rId3"/>
  </p:sldMasterIdLst>
  <p:notesMasterIdLst>
    <p:notesMasterId r:id="rId32"/>
  </p:notesMasterIdLst>
  <p:sldIdLst>
    <p:sldId id="256" r:id="rId4"/>
    <p:sldId id="258" r:id="rId5"/>
    <p:sldId id="269" r:id="rId6"/>
    <p:sldId id="839" r:id="rId7"/>
    <p:sldId id="284" r:id="rId8"/>
    <p:sldId id="262" r:id="rId9"/>
    <p:sldId id="267" r:id="rId10"/>
    <p:sldId id="263" r:id="rId11"/>
    <p:sldId id="289" r:id="rId12"/>
    <p:sldId id="264" r:id="rId13"/>
    <p:sldId id="265" r:id="rId14"/>
    <p:sldId id="266" r:id="rId15"/>
    <p:sldId id="271" r:id="rId16"/>
    <p:sldId id="290" r:id="rId17"/>
    <p:sldId id="281" r:id="rId18"/>
    <p:sldId id="272" r:id="rId19"/>
    <p:sldId id="273" r:id="rId20"/>
    <p:sldId id="274" r:id="rId21"/>
    <p:sldId id="275" r:id="rId22"/>
    <p:sldId id="277" r:id="rId23"/>
    <p:sldId id="280" r:id="rId24"/>
    <p:sldId id="282" r:id="rId25"/>
    <p:sldId id="285" r:id="rId26"/>
    <p:sldId id="286" r:id="rId27"/>
    <p:sldId id="287" r:id="rId28"/>
    <p:sldId id="288" r:id="rId29"/>
    <p:sldId id="260" r:id="rId30"/>
    <p:sldId id="257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Vodafone Rg" panose="020B0604020202020204" charset="0"/>
      <p:regular r:id="rId49"/>
      <p:bold r:id="rId50"/>
    </p:embeddedFont>
    <p:embeddedFont>
      <p:font typeface="Wingdings 3" panose="05040102010807070707" pitchFamily="18" charset="2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F9E"/>
    <a:srgbClr val="FFE699"/>
    <a:srgbClr val="A9C09A"/>
    <a:srgbClr val="D4E8C6"/>
    <a:srgbClr val="A9D18E"/>
    <a:srgbClr val="B7D6A3"/>
    <a:srgbClr val="939393"/>
    <a:srgbClr val="FFF8EE"/>
    <a:srgbClr val="00ACBA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FE291-4215-6C0F-619D-C4E4C43243F2}" v="84" dt="2020-03-06T13:53:36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6 March 2020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Artifacts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Bogo-Meter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>
                  <a:solidFill>
                    <a:schemeClr val="tx1"/>
                  </a:solidFill>
                </a:rPr>
                <a:t>   </a:t>
              </a:r>
              <a:r>
                <a:rPr lang="en-GB" sz="2000" b="1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err="1">
                  <a:solidFill>
                    <a:schemeClr val="tx1"/>
                  </a:solidFill>
                </a:rPr>
                <a:t>vApp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/>
                  <a:t>VM Instances </a:t>
                </a:r>
              </a:p>
              <a:p>
                <a:pPr algn="ctr"/>
                <a:r>
                  <a:rPr lang="en-GB" sz="1200" b="1"/>
                  <a:t>Catalogue</a:t>
                </a:r>
              </a:p>
              <a:p>
                <a:pPr algn="ctr"/>
                <a:r>
                  <a:rPr lang="en-GB" sz="1050"/>
                  <a:t>Instance Type </a:t>
                </a:r>
              </a:p>
              <a:p>
                <a:pPr algn="ctr"/>
                <a:r>
                  <a:rPr lang="en-GB" sz="105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>
                  <a:solidFill>
                    <a:schemeClr val="bg1"/>
                  </a:solidFill>
                </a:rPr>
                <a:t>(</a:t>
              </a:r>
              <a:r>
                <a:rPr lang="en-GB" sz="1000" b="1">
                  <a:solidFill>
                    <a:schemeClr val="bg1"/>
                  </a:solidFill>
                </a:rPr>
                <a:t>PNF</a:t>
              </a:r>
              <a:r>
                <a:rPr lang="en-GB" sz="100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/>
                <a:t>Desired State</a:t>
              </a:r>
            </a:p>
            <a:p>
              <a:endParaRPr lang="en-GB"/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/>
                <a:t>Observed State</a:t>
              </a:r>
            </a:p>
            <a:p>
              <a:endParaRPr lang="en-GB"/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>
                <a:latin typeface="Vodafone Rg" pitchFamily="34" charset="0"/>
              </a:rPr>
              <a:t>Control nodes</a:t>
            </a:r>
            <a:endParaRPr lang="en-GB" sz="800" b="1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HORIZON</a:t>
              </a:r>
              <a:endParaRPr lang="en-GB" sz="900" b="1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err="1">
                  <a:latin typeface="Vodafone Rg" pitchFamily="34" charset="0"/>
                </a:rPr>
                <a:t>BMaaS</a:t>
              </a:r>
              <a:endParaRPr lang="en-GB" sz="800" b="1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err="1">
                  <a:latin typeface="Vodafone Rg" pitchFamily="34" charset="0"/>
                </a:rPr>
                <a:t>Qemu</a:t>
              </a:r>
              <a:r>
                <a:rPr lang="en-GB" sz="800" b="1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err="1">
                  <a:latin typeface="Vodafone Rg" pitchFamily="34" charset="0"/>
                </a:rPr>
                <a:t>OvS</a:t>
              </a:r>
              <a:r>
                <a:rPr lang="en-GB" sz="800" b="1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err="1">
                  <a:latin typeface="Vodafone Rg" pitchFamily="34" charset="0"/>
                </a:rPr>
                <a:t>vRouter</a:t>
              </a:r>
              <a:endParaRPr lang="en-GB" sz="800" b="1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err="1">
                  <a:latin typeface="Vodafone Rg" pitchFamily="34" charset="0"/>
                </a:rPr>
                <a:t>vR</a:t>
              </a:r>
              <a:r>
                <a:rPr lang="en-GB" sz="800" b="1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Figure 4-2: </a:t>
            </a:r>
            <a:r>
              <a:rPr lang="en-US" err="1">
                <a:latin typeface="Calibri" panose="020F0502020204030204" pitchFamily="34" charset="0"/>
              </a:rPr>
              <a:t>Containerised</a:t>
            </a:r>
            <a:r>
              <a:rPr lang="en-US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●   ●   ●   ●    ●   ●    ●   ● </a:t>
              </a:r>
            </a:p>
            <a:p>
              <a:pPr algn="ctr"/>
              <a:r>
                <a:rPr lang="en-US" sz="80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Prometheus</a:t>
            </a:r>
          </a:p>
          <a:p>
            <a:pPr algn="ctr"/>
            <a:r>
              <a:rPr lang="en-US" sz="100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Kibana</a:t>
            </a:r>
          </a:p>
          <a:p>
            <a:pPr algn="ctr"/>
            <a:r>
              <a:rPr lang="en-US" sz="120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/>
                <a:t>OpenStack (nova-compute, </a:t>
              </a:r>
              <a:r>
                <a:rPr lang="en-US" sz="1400" err="1"/>
                <a:t>libvirt</a:t>
              </a:r>
              <a:r>
                <a:rPr lang="en-US" sz="140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21568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/>
              <a:t>CNTT</a:t>
            </a:r>
            <a:r>
              <a:rPr lang="en-US" sz="2667" b="0"/>
              <a:t>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2473</Words>
  <Application>Microsoft Office PowerPoint</Application>
  <PresentationFormat>Widescreen</PresentationFormat>
  <Paragraphs>893</Paragraphs>
  <Slides>28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Koselak, Edit (Nokia - HU/Budapest)</cp:lastModifiedBy>
  <cp:revision>3</cp:revision>
  <dcterms:created xsi:type="dcterms:W3CDTF">2019-04-17T12:51:25Z</dcterms:created>
  <dcterms:modified xsi:type="dcterms:W3CDTF">2020-03-06T14:11:05Z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